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png" ContentType="image/png"/>
  <Override PartName="/ppt/media/image4.jpeg" ContentType="image/jpe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C5714A3-F47F-4FBA-89F2-06E71AC48C8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1000" cy="4464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7471DBA-71AB-42FD-B314-D15F4E345C1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1200" cy="3418200"/>
          </a:xfrm>
          <a:prstGeom prst="rect">
            <a:avLst/>
          </a:prstGeom>
          <a:ln w="0">
            <a:noFill/>
          </a:ln>
        </p:spPr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5600" cy="41040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2920" cy="4201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2920" cy="4201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4280" cy="684180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1600" cy="14590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1080" cy="43772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9880" cy="113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21,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9880" cy="39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the link in the announcement to join the slack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due </a:t>
            </a:r>
            <a:r>
              <a:rPr b="0" lang="en-US" sz="3200" spc="-1" strike="sngStrike">
                <a:latin typeface="Arial"/>
              </a:rPr>
              <a:t>Thursday</a:t>
            </a:r>
            <a:r>
              <a:rPr b="0" lang="en-US" sz="3200" spc="-1" strike="noStrike">
                <a:latin typeface="Arial"/>
              </a:rPr>
              <a:t>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4-5 pm Wednesday (also this Friday only 1-1:30 pm)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9880" cy="113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16,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9880" cy="396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Discussions: Slack!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Reminder: Homework W1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I-Clicker Quizzes start today (today’s will not count for a grade; scoring will start Tuesday)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1 PM Friday starting NEXT WEEK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45788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2025-01-23T12:53:56Z</dcterms:modified>
  <cp:revision>368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